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7.3.2022.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E74187-5493-4B29-A4CF-0810E04F7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663" y="-29208"/>
            <a:ext cx="9889325" cy="68872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pexels-photo-1893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9D08095-9751-445C-BDDF-EFB25506C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1299" y="-2259632"/>
            <a:ext cx="9577064" cy="1276622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Prikaz na zaslonu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Tihomir</cp:lastModifiedBy>
  <cp:revision>2</cp:revision>
  <dcterms:created xsi:type="dcterms:W3CDTF">2018-01-18T12:33:10Z</dcterms:created>
  <dcterms:modified xsi:type="dcterms:W3CDTF">2022-03-07T18:50:30Z</dcterms:modified>
</cp:coreProperties>
</file>